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4784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83056"/>
            <a:ext cx="6858000" cy="1665793"/>
          </a:xfrm>
        </p:spPr>
        <p:txBody>
          <a:bodyPr anchor="b"/>
          <a:lstStyle>
            <a:lvl1pPr algn="ctr">
              <a:defRPr sz="41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513088"/>
            <a:ext cx="6858000" cy="1155201"/>
          </a:xfrm>
        </p:spPr>
        <p:txBody>
          <a:bodyPr/>
          <a:lstStyle>
            <a:lvl1pPr marL="0" indent="0" algn="ctr">
              <a:buNone/>
              <a:defRPr sz="1674"/>
            </a:lvl1pPr>
            <a:lvl2pPr marL="318988" indent="0" algn="ctr">
              <a:buNone/>
              <a:defRPr sz="1395"/>
            </a:lvl2pPr>
            <a:lvl3pPr marL="637977" indent="0" algn="ctr">
              <a:buNone/>
              <a:defRPr sz="1256"/>
            </a:lvl3pPr>
            <a:lvl4pPr marL="956965" indent="0" algn="ctr">
              <a:buNone/>
              <a:defRPr sz="1116"/>
            </a:lvl4pPr>
            <a:lvl5pPr marL="1275954" indent="0" algn="ctr">
              <a:buNone/>
              <a:defRPr sz="1116"/>
            </a:lvl5pPr>
            <a:lvl6pPr marL="1594942" indent="0" algn="ctr">
              <a:buNone/>
              <a:defRPr sz="1116"/>
            </a:lvl6pPr>
            <a:lvl7pPr marL="1913931" indent="0" algn="ctr">
              <a:buNone/>
              <a:defRPr sz="1116"/>
            </a:lvl7pPr>
            <a:lvl8pPr marL="2232919" indent="0" algn="ctr">
              <a:buNone/>
              <a:defRPr sz="1116"/>
            </a:lvl8pPr>
            <a:lvl9pPr marL="2551908" indent="0" algn="ctr">
              <a:buNone/>
              <a:defRPr sz="111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2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1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54742"/>
            <a:ext cx="1971675" cy="4054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54742"/>
            <a:ext cx="5800725" cy="4054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2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92859"/>
            <a:ext cx="7886700" cy="1990312"/>
          </a:xfrm>
        </p:spPr>
        <p:txBody>
          <a:bodyPr anchor="b"/>
          <a:lstStyle>
            <a:lvl1pPr>
              <a:defRPr sz="41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02001"/>
            <a:ext cx="7886700" cy="1046658"/>
          </a:xfrm>
        </p:spPr>
        <p:txBody>
          <a:bodyPr/>
          <a:lstStyle>
            <a:lvl1pPr marL="0" indent="0">
              <a:buNone/>
              <a:defRPr sz="1674">
                <a:solidFill>
                  <a:schemeClr val="tx1">
                    <a:tint val="75000"/>
                  </a:schemeClr>
                </a:solidFill>
              </a:defRPr>
            </a:lvl1pPr>
            <a:lvl2pPr marL="318988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2pPr>
            <a:lvl3pPr marL="637977" indent="0">
              <a:buNone/>
              <a:defRPr sz="1256">
                <a:solidFill>
                  <a:schemeClr val="tx1">
                    <a:tint val="75000"/>
                  </a:schemeClr>
                </a:solidFill>
              </a:defRPr>
            </a:lvl3pPr>
            <a:lvl4pPr marL="956965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4pPr>
            <a:lvl5pPr marL="1275954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5pPr>
            <a:lvl6pPr marL="1594942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6pPr>
            <a:lvl7pPr marL="1913931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7pPr>
            <a:lvl8pPr marL="2232919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8pPr>
            <a:lvl9pPr marL="2551908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73712"/>
            <a:ext cx="3886200" cy="3035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73712"/>
            <a:ext cx="3886200" cy="3035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3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54742"/>
            <a:ext cx="7886700" cy="9248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72923"/>
            <a:ext cx="3868340" cy="574831"/>
          </a:xfrm>
        </p:spPr>
        <p:txBody>
          <a:bodyPr anchor="b"/>
          <a:lstStyle>
            <a:lvl1pPr marL="0" indent="0">
              <a:buNone/>
              <a:defRPr sz="1674" b="1"/>
            </a:lvl1pPr>
            <a:lvl2pPr marL="318988" indent="0">
              <a:buNone/>
              <a:defRPr sz="1395" b="1"/>
            </a:lvl2pPr>
            <a:lvl3pPr marL="637977" indent="0">
              <a:buNone/>
              <a:defRPr sz="1256" b="1"/>
            </a:lvl3pPr>
            <a:lvl4pPr marL="956965" indent="0">
              <a:buNone/>
              <a:defRPr sz="1116" b="1"/>
            </a:lvl4pPr>
            <a:lvl5pPr marL="1275954" indent="0">
              <a:buNone/>
              <a:defRPr sz="1116" b="1"/>
            </a:lvl5pPr>
            <a:lvl6pPr marL="1594942" indent="0">
              <a:buNone/>
              <a:defRPr sz="1116" b="1"/>
            </a:lvl6pPr>
            <a:lvl7pPr marL="1913931" indent="0">
              <a:buNone/>
              <a:defRPr sz="1116" b="1"/>
            </a:lvl7pPr>
            <a:lvl8pPr marL="2232919" indent="0">
              <a:buNone/>
              <a:defRPr sz="1116" b="1"/>
            </a:lvl8pPr>
            <a:lvl9pPr marL="2551908" indent="0">
              <a:buNone/>
              <a:defRPr sz="111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47754"/>
            <a:ext cx="3868340" cy="257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72923"/>
            <a:ext cx="3887391" cy="574831"/>
          </a:xfrm>
        </p:spPr>
        <p:txBody>
          <a:bodyPr anchor="b"/>
          <a:lstStyle>
            <a:lvl1pPr marL="0" indent="0">
              <a:buNone/>
              <a:defRPr sz="1674" b="1"/>
            </a:lvl1pPr>
            <a:lvl2pPr marL="318988" indent="0">
              <a:buNone/>
              <a:defRPr sz="1395" b="1"/>
            </a:lvl2pPr>
            <a:lvl3pPr marL="637977" indent="0">
              <a:buNone/>
              <a:defRPr sz="1256" b="1"/>
            </a:lvl3pPr>
            <a:lvl4pPr marL="956965" indent="0">
              <a:buNone/>
              <a:defRPr sz="1116" b="1"/>
            </a:lvl4pPr>
            <a:lvl5pPr marL="1275954" indent="0">
              <a:buNone/>
              <a:defRPr sz="1116" b="1"/>
            </a:lvl5pPr>
            <a:lvl6pPr marL="1594942" indent="0">
              <a:buNone/>
              <a:defRPr sz="1116" b="1"/>
            </a:lvl6pPr>
            <a:lvl7pPr marL="1913931" indent="0">
              <a:buNone/>
              <a:defRPr sz="1116" b="1"/>
            </a:lvl7pPr>
            <a:lvl8pPr marL="2232919" indent="0">
              <a:buNone/>
              <a:defRPr sz="1116" b="1"/>
            </a:lvl8pPr>
            <a:lvl9pPr marL="2551908" indent="0">
              <a:buNone/>
              <a:defRPr sz="111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47754"/>
            <a:ext cx="3887391" cy="257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7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18982"/>
            <a:ext cx="2949178" cy="1116436"/>
          </a:xfrm>
        </p:spPr>
        <p:txBody>
          <a:bodyPr anchor="b"/>
          <a:lstStyle>
            <a:lvl1pPr>
              <a:defRPr sz="22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688912"/>
            <a:ext cx="4629150" cy="3400256"/>
          </a:xfrm>
        </p:spPr>
        <p:txBody>
          <a:bodyPr/>
          <a:lstStyle>
            <a:lvl1pPr>
              <a:defRPr sz="2233"/>
            </a:lvl1pPr>
            <a:lvl2pPr>
              <a:defRPr sz="1954"/>
            </a:lvl2pPr>
            <a:lvl3pPr>
              <a:defRPr sz="1674"/>
            </a:lvl3pPr>
            <a:lvl4pPr>
              <a:defRPr sz="1395"/>
            </a:lvl4pPr>
            <a:lvl5pPr>
              <a:defRPr sz="1395"/>
            </a:lvl5pPr>
            <a:lvl6pPr>
              <a:defRPr sz="1395"/>
            </a:lvl6pPr>
            <a:lvl7pPr>
              <a:defRPr sz="1395"/>
            </a:lvl7pPr>
            <a:lvl8pPr>
              <a:defRPr sz="1395"/>
            </a:lvl8pPr>
            <a:lvl9pPr>
              <a:defRPr sz="1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435418"/>
            <a:ext cx="2949178" cy="2659288"/>
          </a:xfrm>
        </p:spPr>
        <p:txBody>
          <a:bodyPr/>
          <a:lstStyle>
            <a:lvl1pPr marL="0" indent="0">
              <a:buNone/>
              <a:defRPr sz="1116"/>
            </a:lvl1pPr>
            <a:lvl2pPr marL="318988" indent="0">
              <a:buNone/>
              <a:defRPr sz="977"/>
            </a:lvl2pPr>
            <a:lvl3pPr marL="637977" indent="0">
              <a:buNone/>
              <a:defRPr sz="837"/>
            </a:lvl3pPr>
            <a:lvl4pPr marL="956965" indent="0">
              <a:buNone/>
              <a:defRPr sz="698"/>
            </a:lvl4pPr>
            <a:lvl5pPr marL="1275954" indent="0">
              <a:buNone/>
              <a:defRPr sz="698"/>
            </a:lvl5pPr>
            <a:lvl6pPr marL="1594942" indent="0">
              <a:buNone/>
              <a:defRPr sz="698"/>
            </a:lvl6pPr>
            <a:lvl7pPr marL="1913931" indent="0">
              <a:buNone/>
              <a:defRPr sz="698"/>
            </a:lvl7pPr>
            <a:lvl8pPr marL="2232919" indent="0">
              <a:buNone/>
              <a:defRPr sz="698"/>
            </a:lvl8pPr>
            <a:lvl9pPr marL="2551908" indent="0">
              <a:buNone/>
              <a:defRPr sz="6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5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18982"/>
            <a:ext cx="2949178" cy="1116436"/>
          </a:xfrm>
        </p:spPr>
        <p:txBody>
          <a:bodyPr anchor="b"/>
          <a:lstStyle>
            <a:lvl1pPr>
              <a:defRPr sz="22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688912"/>
            <a:ext cx="4629150" cy="3400256"/>
          </a:xfrm>
        </p:spPr>
        <p:txBody>
          <a:bodyPr anchor="t"/>
          <a:lstStyle>
            <a:lvl1pPr marL="0" indent="0">
              <a:buNone/>
              <a:defRPr sz="2233"/>
            </a:lvl1pPr>
            <a:lvl2pPr marL="318988" indent="0">
              <a:buNone/>
              <a:defRPr sz="1954"/>
            </a:lvl2pPr>
            <a:lvl3pPr marL="637977" indent="0">
              <a:buNone/>
              <a:defRPr sz="1674"/>
            </a:lvl3pPr>
            <a:lvl4pPr marL="956965" indent="0">
              <a:buNone/>
              <a:defRPr sz="1395"/>
            </a:lvl4pPr>
            <a:lvl5pPr marL="1275954" indent="0">
              <a:buNone/>
              <a:defRPr sz="1395"/>
            </a:lvl5pPr>
            <a:lvl6pPr marL="1594942" indent="0">
              <a:buNone/>
              <a:defRPr sz="1395"/>
            </a:lvl6pPr>
            <a:lvl7pPr marL="1913931" indent="0">
              <a:buNone/>
              <a:defRPr sz="1395"/>
            </a:lvl7pPr>
            <a:lvl8pPr marL="2232919" indent="0">
              <a:buNone/>
              <a:defRPr sz="1395"/>
            </a:lvl8pPr>
            <a:lvl9pPr marL="2551908" indent="0">
              <a:buNone/>
              <a:defRPr sz="13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435418"/>
            <a:ext cx="2949178" cy="2659288"/>
          </a:xfrm>
        </p:spPr>
        <p:txBody>
          <a:bodyPr/>
          <a:lstStyle>
            <a:lvl1pPr marL="0" indent="0">
              <a:buNone/>
              <a:defRPr sz="1116"/>
            </a:lvl1pPr>
            <a:lvl2pPr marL="318988" indent="0">
              <a:buNone/>
              <a:defRPr sz="977"/>
            </a:lvl2pPr>
            <a:lvl3pPr marL="637977" indent="0">
              <a:buNone/>
              <a:defRPr sz="837"/>
            </a:lvl3pPr>
            <a:lvl4pPr marL="956965" indent="0">
              <a:buNone/>
              <a:defRPr sz="698"/>
            </a:lvl4pPr>
            <a:lvl5pPr marL="1275954" indent="0">
              <a:buNone/>
              <a:defRPr sz="698"/>
            </a:lvl5pPr>
            <a:lvl6pPr marL="1594942" indent="0">
              <a:buNone/>
              <a:defRPr sz="698"/>
            </a:lvl6pPr>
            <a:lvl7pPr marL="1913931" indent="0">
              <a:buNone/>
              <a:defRPr sz="698"/>
            </a:lvl7pPr>
            <a:lvl8pPr marL="2232919" indent="0">
              <a:buNone/>
              <a:defRPr sz="698"/>
            </a:lvl8pPr>
            <a:lvl9pPr marL="2551908" indent="0">
              <a:buNone/>
              <a:defRPr sz="6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6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54742"/>
            <a:ext cx="7886700" cy="92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3712"/>
            <a:ext cx="7886700" cy="3035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434732"/>
            <a:ext cx="2057400" cy="25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AB210-8FF5-47EC-9824-E16FFDD2F76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434732"/>
            <a:ext cx="3086100" cy="25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434732"/>
            <a:ext cx="2057400" cy="25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3E03A-3F8B-4336-8277-CC37B0AD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37977" rtl="0" eaLnBrk="1" latinLnBrk="0" hangingPunct="1">
        <a:lnSpc>
          <a:spcPct val="90000"/>
        </a:lnSpc>
        <a:spcBef>
          <a:spcPct val="0"/>
        </a:spcBef>
        <a:buNone/>
        <a:defRPr sz="30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9494" indent="-159494" algn="l" defTabSz="637977" rtl="0" eaLnBrk="1" latinLnBrk="0" hangingPunct="1">
        <a:lnSpc>
          <a:spcPct val="90000"/>
        </a:lnSpc>
        <a:spcBef>
          <a:spcPts val="698"/>
        </a:spcBef>
        <a:buFont typeface="Arial" panose="020B0604020202020204" pitchFamily="34" charset="0"/>
        <a:buChar char="•"/>
        <a:defRPr sz="1954" kern="1200">
          <a:solidFill>
            <a:schemeClr val="tx1"/>
          </a:solidFill>
          <a:latin typeface="+mn-lt"/>
          <a:ea typeface="+mn-ea"/>
          <a:cs typeface="+mn-cs"/>
        </a:defRPr>
      </a:lvl1pPr>
      <a:lvl2pPr marL="478483" indent="-159494" algn="l" defTabSz="637977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797471" indent="-159494" algn="l" defTabSz="637977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395" kern="1200">
          <a:solidFill>
            <a:schemeClr val="tx1"/>
          </a:solidFill>
          <a:latin typeface="+mn-lt"/>
          <a:ea typeface="+mn-ea"/>
          <a:cs typeface="+mn-cs"/>
        </a:defRPr>
      </a:lvl3pPr>
      <a:lvl4pPr marL="1116460" indent="-159494" algn="l" defTabSz="637977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6" kern="1200">
          <a:solidFill>
            <a:schemeClr val="tx1"/>
          </a:solidFill>
          <a:latin typeface="+mn-lt"/>
          <a:ea typeface="+mn-ea"/>
          <a:cs typeface="+mn-cs"/>
        </a:defRPr>
      </a:lvl4pPr>
      <a:lvl5pPr marL="1435448" indent="-159494" algn="l" defTabSz="637977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6" kern="1200">
          <a:solidFill>
            <a:schemeClr val="tx1"/>
          </a:solidFill>
          <a:latin typeface="+mn-lt"/>
          <a:ea typeface="+mn-ea"/>
          <a:cs typeface="+mn-cs"/>
        </a:defRPr>
      </a:lvl5pPr>
      <a:lvl6pPr marL="1754436" indent="-159494" algn="l" defTabSz="637977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6" kern="1200">
          <a:solidFill>
            <a:schemeClr val="tx1"/>
          </a:solidFill>
          <a:latin typeface="+mn-lt"/>
          <a:ea typeface="+mn-ea"/>
          <a:cs typeface="+mn-cs"/>
        </a:defRPr>
      </a:lvl6pPr>
      <a:lvl7pPr marL="2073425" indent="-159494" algn="l" defTabSz="637977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6" kern="1200">
          <a:solidFill>
            <a:schemeClr val="tx1"/>
          </a:solidFill>
          <a:latin typeface="+mn-lt"/>
          <a:ea typeface="+mn-ea"/>
          <a:cs typeface="+mn-cs"/>
        </a:defRPr>
      </a:lvl7pPr>
      <a:lvl8pPr marL="2392413" indent="-159494" algn="l" defTabSz="637977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6" kern="1200">
          <a:solidFill>
            <a:schemeClr val="tx1"/>
          </a:solidFill>
          <a:latin typeface="+mn-lt"/>
          <a:ea typeface="+mn-ea"/>
          <a:cs typeface="+mn-cs"/>
        </a:defRPr>
      </a:lvl8pPr>
      <a:lvl9pPr marL="2711402" indent="-159494" algn="l" defTabSz="637977" rtl="0" eaLnBrk="1" latinLnBrk="0" hangingPunct="1">
        <a:lnSpc>
          <a:spcPct val="90000"/>
        </a:lnSpc>
        <a:spcBef>
          <a:spcPts val="349"/>
        </a:spcBef>
        <a:buFont typeface="Arial" panose="020B0604020202020204" pitchFamily="34" charset="0"/>
        <a:buChar char="•"/>
        <a:defRPr sz="12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1pPr>
      <a:lvl2pPr marL="318988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2pPr>
      <a:lvl3pPr marL="637977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3pPr>
      <a:lvl4pPr marL="956965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4pPr>
      <a:lvl5pPr marL="1275954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5pPr>
      <a:lvl6pPr marL="1594942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6pPr>
      <a:lvl7pPr marL="1913931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7pPr>
      <a:lvl8pPr marL="2232919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8pPr>
      <a:lvl9pPr marL="2551908" algn="l" defTabSz="637977" rtl="0" eaLnBrk="1" latinLnBrk="0" hangingPunct="1">
        <a:defRPr sz="12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146AB7-3FF1-0CF6-ECAA-3CCA2580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0"/>
            <a:ext cx="9141622" cy="47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1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folders and a person holding folders&#10;&#10;Description automatically generated">
            <a:extLst>
              <a:ext uri="{FF2B5EF4-FFF2-40B4-BE49-F238E27FC236}">
                <a16:creationId xmlns:a16="http://schemas.microsoft.com/office/drawing/2014/main" id="{E54B30D0-FB67-33FC-5F97-9D7EF44BB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" y="0"/>
            <a:ext cx="9141622" cy="4784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41900-F83E-6F7C-82DA-94F3522D28D6}"/>
              </a:ext>
            </a:extLst>
          </p:cNvPr>
          <p:cNvSpPr txBox="1"/>
          <p:nvPr/>
        </p:nvSpPr>
        <p:spPr>
          <a:xfrm>
            <a:off x="311655" y="3211033"/>
            <a:ext cx="350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402508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E5A392-C697-F2D3-7B87-BFBD93EC7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0"/>
            <a:ext cx="9141622" cy="47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6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68A1B-E6A8-E64F-A287-8AEE9A7AC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0"/>
            <a:ext cx="9141622" cy="47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4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</TotalTime>
  <Words>3</Words>
  <Application>Microsoft Office PowerPoint</Application>
  <PresentationFormat>Custom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Livaudais</dc:creator>
  <cp:lastModifiedBy>Kristl Finnes</cp:lastModifiedBy>
  <cp:revision>2</cp:revision>
  <dcterms:created xsi:type="dcterms:W3CDTF">2024-02-28T16:22:37Z</dcterms:created>
  <dcterms:modified xsi:type="dcterms:W3CDTF">2024-10-16T22:26:36Z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a9ee2d-7f97-43f8-9c16-151195c3e305_Enabled">
    <vt:lpwstr>true</vt:lpwstr>
  </property>
  <property fmtid="{D5CDD505-2E9C-101B-9397-08002B2CF9AE}" pid="3" name="MSIP_Label_b1a9ee2d-7f97-43f8-9c16-151195c3e305_SetDate">
    <vt:lpwstr>2024-02-28T16:26:22Z</vt:lpwstr>
  </property>
  <property fmtid="{D5CDD505-2E9C-101B-9397-08002B2CF9AE}" pid="4" name="MSIP_Label_b1a9ee2d-7f97-43f8-9c16-151195c3e305_Method">
    <vt:lpwstr>Standard</vt:lpwstr>
  </property>
  <property fmtid="{D5CDD505-2E9C-101B-9397-08002B2CF9AE}" pid="5" name="MSIP_Label_b1a9ee2d-7f97-43f8-9c16-151195c3e305_Name">
    <vt:lpwstr>b1a9ee2d-7f97-43f8-9c16-151195c3e305</vt:lpwstr>
  </property>
  <property fmtid="{D5CDD505-2E9C-101B-9397-08002B2CF9AE}" pid="6" name="MSIP_Label_b1a9ee2d-7f97-43f8-9c16-151195c3e305_SiteId">
    <vt:lpwstr>65cb0346-9d88-41d9-8ca6-f72047670d0f</vt:lpwstr>
  </property>
  <property fmtid="{D5CDD505-2E9C-101B-9397-08002B2CF9AE}" pid="7" name="MSIP_Label_b1a9ee2d-7f97-43f8-9c16-151195c3e305_ActionId">
    <vt:lpwstr>4a193988-b634-4aae-bbfc-0c0d0aab3350</vt:lpwstr>
  </property>
  <property fmtid="{D5CDD505-2E9C-101B-9397-08002B2CF9AE}" pid="8" name="MSIP_Label_b1a9ee2d-7f97-43f8-9c16-151195c3e305_ContentBits">
    <vt:lpwstr>0</vt:lpwstr>
  </property>
</Properties>
</file>